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301" r:id="rId4"/>
    <p:sldId id="257" r:id="rId5"/>
    <p:sldId id="258" r:id="rId6"/>
    <p:sldId id="287" r:id="rId7"/>
    <p:sldId id="264" r:id="rId8"/>
    <p:sldId id="260" r:id="rId9"/>
    <p:sldId id="286" r:id="rId10"/>
    <p:sldId id="271" r:id="rId11"/>
    <p:sldId id="272" r:id="rId12"/>
    <p:sldId id="288" r:id="rId13"/>
    <p:sldId id="280" r:id="rId14"/>
    <p:sldId id="273" r:id="rId15"/>
    <p:sldId id="289" r:id="rId16"/>
    <p:sldId id="274" r:id="rId17"/>
    <p:sldId id="268" r:id="rId18"/>
    <p:sldId id="270" r:id="rId19"/>
    <p:sldId id="279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  <a:endParaRPr lang="zh-TW" altLang="en-US"/>
          </a:p>
          <a:p>
            <a:pPr lvl="1"/>
            <a:r>
              <a:rPr lang="zh-TW" altLang="en-US"/>
              <a:t>第二層</a:t>
            </a:r>
            <a:endParaRPr lang="zh-TW" altLang="en-US"/>
          </a:p>
          <a:p>
            <a:pPr lvl="2"/>
            <a:r>
              <a:rPr lang="zh-TW" altLang="en-US"/>
              <a:t>第三層</a:t>
            </a:r>
            <a:endParaRPr lang="zh-TW" altLang="en-US"/>
          </a:p>
          <a:p>
            <a:pPr lvl="3"/>
            <a:r>
              <a:rPr lang="zh-TW" altLang="en-US"/>
              <a:t>第四層</a:t>
            </a:r>
            <a:endParaRPr lang="zh-TW" altLang="en-US"/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DC0EF-F975-4D62-9CEA-9FD551F45778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0686B-E9CF-4AB6-A21E-8F7669098DAB}" type="slidenum">
              <a:rPr lang="zh-TW" altLang="en-US" smtClean="0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</a:rPr>
            </a:b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專案操作手冊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4991450"/>
            <a:ext cx="9144000" cy="518020"/>
          </a:xfrm>
        </p:spPr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報告人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曾柏翰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Products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4" name="內容版面配置區 3"/>
          <p:cNvPicPr>
            <a:picLocks noChangeAspect="1"/>
          </p:cNvPicPr>
          <p:nvPr>
            <p:ph idx="1"/>
          </p:nvPr>
        </p:nvPicPr>
        <p:blipFill>
          <a:blip r:embed="rId1"/>
          <a:srcRect t="13308" b="5647"/>
          <a:stretch>
            <a:fillRect/>
          </a:stretch>
        </p:blipFill>
        <p:spPr>
          <a:xfrm>
            <a:off x="2227580" y="2404745"/>
            <a:ext cx="7735570" cy="3526790"/>
          </a:xfrm>
          <a:prstGeom prst="rect">
            <a:avLst/>
          </a:prstGeom>
        </p:spPr>
      </p:pic>
      <p:sp>
        <p:nvSpPr>
          <p:cNvPr id="6" name="橢圓 5"/>
          <p:cNvSpPr/>
          <p:nvPr/>
        </p:nvSpPr>
        <p:spPr>
          <a:xfrm>
            <a:off x="3756660" y="2664460"/>
            <a:ext cx="800735" cy="50101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4928597" y="2911297"/>
            <a:ext cx="15544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網站產品介紹</a:t>
            </a:r>
            <a:endParaRPr lang="zh-TW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Products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4" name="內容版面配置區 3"/>
          <p:cNvPicPr>
            <a:picLocks noChangeAspect="1"/>
          </p:cNvPicPr>
          <p:nvPr>
            <p:ph idx="1"/>
          </p:nvPr>
        </p:nvPicPr>
        <p:blipFill>
          <a:blip r:embed="rId1"/>
          <a:srcRect t="13308" b="5647"/>
          <a:stretch>
            <a:fillRect/>
          </a:stretch>
        </p:blipFill>
        <p:spPr>
          <a:xfrm>
            <a:off x="245745" y="1691005"/>
            <a:ext cx="7069455" cy="3223260"/>
          </a:xfrm>
          <a:prstGeom prst="rect">
            <a:avLst/>
          </a:prstGeom>
        </p:spPr>
      </p:pic>
      <p:sp>
        <p:nvSpPr>
          <p:cNvPr id="6" name="橢圓 5"/>
          <p:cNvSpPr/>
          <p:nvPr/>
        </p:nvSpPr>
        <p:spPr>
          <a:xfrm>
            <a:off x="626110" y="2924175"/>
            <a:ext cx="1160145" cy="49276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782047" y="2338527"/>
            <a:ext cx="38404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點選連結可直接移動到指定產品位置</a:t>
            </a:r>
            <a:endParaRPr lang="zh-TW" altLang="en-US" dirty="0"/>
          </a:p>
        </p:txBody>
      </p:sp>
      <p:pic>
        <p:nvPicPr>
          <p:cNvPr id="3" name="內容版面配置區 3"/>
          <p:cNvPicPr>
            <a:picLocks noChangeAspect="1"/>
          </p:cNvPicPr>
          <p:nvPr/>
        </p:nvPicPr>
        <p:blipFill>
          <a:blip r:embed="rId2"/>
          <a:srcRect t="14111" b="11075"/>
          <a:stretch>
            <a:fillRect/>
          </a:stretch>
        </p:blipFill>
        <p:spPr>
          <a:xfrm>
            <a:off x="5217795" y="3937635"/>
            <a:ext cx="6753860" cy="2811780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5515610" y="3779520"/>
            <a:ext cx="1492885" cy="52705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cxnSp>
        <p:nvCxnSpPr>
          <p:cNvPr id="8" name="直線單箭頭接點 7"/>
          <p:cNvCxnSpPr/>
          <p:nvPr/>
        </p:nvCxnSpPr>
        <p:spPr>
          <a:xfrm>
            <a:off x="1929130" y="3273425"/>
            <a:ext cx="3703320" cy="803275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sym typeface="+mn-ea"/>
              </a:rPr>
              <a:t>Products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4" name="內容版面配置區 3"/>
          <p:cNvPicPr>
            <a:picLocks noChangeAspect="1"/>
          </p:cNvPicPr>
          <p:nvPr>
            <p:ph idx="1"/>
          </p:nvPr>
        </p:nvPicPr>
        <p:blipFill>
          <a:blip r:embed="rId1"/>
          <a:srcRect t="14111" b="11075"/>
          <a:stretch>
            <a:fillRect/>
          </a:stretch>
        </p:blipFill>
        <p:spPr>
          <a:xfrm>
            <a:off x="2228215" y="2466340"/>
            <a:ext cx="7735570" cy="3255645"/>
          </a:xfrm>
          <a:prstGeom prst="rect">
            <a:avLst/>
          </a:prstGeom>
        </p:spPr>
      </p:pic>
      <p:sp>
        <p:nvSpPr>
          <p:cNvPr id="6" name="橢圓 5"/>
          <p:cNvSpPr/>
          <p:nvPr/>
        </p:nvSpPr>
        <p:spPr>
          <a:xfrm>
            <a:off x="2406015" y="3585845"/>
            <a:ext cx="774700" cy="46672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3806552" y="3635832"/>
            <a:ext cx="31546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點選連結可直接移動到最上方</a:t>
            </a:r>
            <a:endParaRPr lang="zh-TW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/>
          <p:cNvPicPr>
            <a:picLocks noChangeAspect="1"/>
          </p:cNvPicPr>
          <p:nvPr>
            <p:ph idx="1"/>
          </p:nvPr>
        </p:nvPicPr>
        <p:blipFill>
          <a:blip r:embed="rId1"/>
          <a:srcRect t="12695" b="6654"/>
          <a:stretch>
            <a:fillRect/>
          </a:stretch>
        </p:blipFill>
        <p:spPr>
          <a:xfrm>
            <a:off x="2227580" y="2386965"/>
            <a:ext cx="7735570" cy="350964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所有產品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6" name="橢圓 5"/>
          <p:cNvSpPr/>
          <p:nvPr/>
        </p:nvSpPr>
        <p:spPr>
          <a:xfrm>
            <a:off x="4378960" y="2673985"/>
            <a:ext cx="476885" cy="35242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4797787" y="3091637"/>
            <a:ext cx="4968875" cy="36830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點選</a:t>
            </a:r>
            <a:r>
              <a:rPr lang="en-US" altLang="zh-TW" dirty="0"/>
              <a:t>SALE</a:t>
            </a:r>
            <a:r>
              <a:rPr lang="zh-TW" altLang="en-US" dirty="0"/>
              <a:t>可以看到目前產品的種類、數量及價格</a:t>
            </a:r>
            <a:endParaRPr lang="zh-TW" altLang="en-US" dirty="0"/>
          </a:p>
        </p:txBody>
      </p:sp>
      <p:sp>
        <p:nvSpPr>
          <p:cNvPr id="3" name="橢圓 2"/>
          <p:cNvSpPr/>
          <p:nvPr/>
        </p:nvSpPr>
        <p:spPr>
          <a:xfrm>
            <a:off x="5429250" y="5457190"/>
            <a:ext cx="1420495" cy="55626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4" name="文字方塊 3"/>
          <p:cNvSpPr txBox="1"/>
          <p:nvPr/>
        </p:nvSpPr>
        <p:spPr>
          <a:xfrm>
            <a:off x="7153002" y="5340172"/>
            <a:ext cx="29260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點選頁碼可以看到其他</a:t>
            </a:r>
            <a:r>
              <a:rPr lang="zh-TW" altLang="en-US" dirty="0"/>
              <a:t>產品</a:t>
            </a:r>
            <a:endParaRPr lang="zh-TW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/>
          <p:cNvPicPr>
            <a:picLocks noChangeAspect="1"/>
          </p:cNvPicPr>
          <p:nvPr>
            <p:ph idx="1"/>
          </p:nvPr>
        </p:nvPicPr>
        <p:blipFill>
          <a:blip r:embed="rId1"/>
          <a:srcRect t="12695" b="6654"/>
          <a:stretch>
            <a:fillRect/>
          </a:stretch>
        </p:blipFill>
        <p:spPr>
          <a:xfrm>
            <a:off x="438150" y="1691005"/>
            <a:ext cx="7735570" cy="350964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所有產品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6" name="橢圓 5"/>
          <p:cNvSpPr/>
          <p:nvPr/>
        </p:nvSpPr>
        <p:spPr>
          <a:xfrm>
            <a:off x="1002030" y="2755900"/>
            <a:ext cx="739775" cy="43942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2614022" y="2518232"/>
            <a:ext cx="33832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點選開始訂購，跳轉到訂購頁面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rcRect l="-2847" t="12895" b="5156"/>
          <a:stretch>
            <a:fillRect/>
          </a:stretch>
        </p:blipFill>
        <p:spPr>
          <a:xfrm>
            <a:off x="5480685" y="3769360"/>
            <a:ext cx="6033770" cy="2704465"/>
          </a:xfrm>
          <a:prstGeom prst="rect">
            <a:avLst/>
          </a:prstGeom>
        </p:spPr>
      </p:pic>
      <p:cxnSp>
        <p:nvCxnSpPr>
          <p:cNvPr id="5" name="直線單箭頭接點 4"/>
          <p:cNvCxnSpPr/>
          <p:nvPr/>
        </p:nvCxnSpPr>
        <p:spPr>
          <a:xfrm>
            <a:off x="1815465" y="3261995"/>
            <a:ext cx="3832225" cy="1183640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訂購單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1"/>
          <a:srcRect t="6450" b="5443"/>
          <a:stretch>
            <a:fillRect/>
          </a:stretch>
        </p:blipFill>
        <p:spPr>
          <a:xfrm>
            <a:off x="1697355" y="1834515"/>
            <a:ext cx="9603740" cy="4759960"/>
          </a:xfrm>
        </p:spPr>
      </p:pic>
      <p:sp>
        <p:nvSpPr>
          <p:cNvPr id="6" name="橢圓 5"/>
          <p:cNvSpPr/>
          <p:nvPr/>
        </p:nvSpPr>
        <p:spPr>
          <a:xfrm>
            <a:off x="4984115" y="2624455"/>
            <a:ext cx="739775" cy="43942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cxnSp>
        <p:nvCxnSpPr>
          <p:cNvPr id="3" name="直線單箭頭接點 2"/>
          <p:cNvCxnSpPr/>
          <p:nvPr/>
        </p:nvCxnSpPr>
        <p:spPr>
          <a:xfrm flipH="1">
            <a:off x="3574415" y="2901950"/>
            <a:ext cx="1111885" cy="351155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1588135" y="2797175"/>
            <a:ext cx="1657350" cy="1990725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3574142" y="3694252"/>
            <a:ext cx="72694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點選新增，下方會出現目前新增及已經新增產品項目，及全部品項總額</a:t>
            </a:r>
            <a:endParaRPr lang="zh-TW" altLang="en-US" dirty="0"/>
          </a:p>
        </p:txBody>
      </p:sp>
      <p:sp>
        <p:nvSpPr>
          <p:cNvPr id="8" name="橢圓 7"/>
          <p:cNvSpPr/>
          <p:nvPr/>
        </p:nvSpPr>
        <p:spPr>
          <a:xfrm>
            <a:off x="1532890" y="4856480"/>
            <a:ext cx="739775" cy="43942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2543537" y="5295722"/>
            <a:ext cx="36118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點選確定訂購，則會顯示訂購成功</a:t>
            </a:r>
            <a:endParaRPr lang="zh-TW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訂購成功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1"/>
          <a:srcRect t="8055" b="12885"/>
          <a:stretch>
            <a:fillRect/>
          </a:stretch>
        </p:blipFill>
        <p:spPr>
          <a:xfrm>
            <a:off x="1456055" y="1921510"/>
            <a:ext cx="9745345" cy="4334510"/>
          </a:xfrm>
        </p:spPr>
      </p:pic>
      <p:sp>
        <p:nvSpPr>
          <p:cNvPr id="9" name="文字方塊 8"/>
          <p:cNvSpPr txBox="1"/>
          <p:nvPr/>
        </p:nvSpPr>
        <p:spPr>
          <a:xfrm>
            <a:off x="2289537" y="5890082"/>
            <a:ext cx="61264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點選確定訂購，則會顯示訂購成功，並且顯示回首頁之連結</a:t>
            </a:r>
            <a:endParaRPr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1303020" y="4892675"/>
            <a:ext cx="1981835" cy="54356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cxnSp>
        <p:nvCxnSpPr>
          <p:cNvPr id="4" name="直線單箭頭接點 3"/>
          <p:cNvCxnSpPr/>
          <p:nvPr/>
        </p:nvCxnSpPr>
        <p:spPr>
          <a:xfrm>
            <a:off x="1881505" y="5524500"/>
            <a:ext cx="789305" cy="324485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1"/>
          <a:srcRect t="13804" b="6388"/>
          <a:stretch>
            <a:fillRect/>
          </a:stretch>
        </p:blipFill>
        <p:spPr>
          <a:xfrm>
            <a:off x="184150" y="1433830"/>
            <a:ext cx="8303895" cy="372808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登出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rcRect t="7048" r="62557" b="63117"/>
          <a:stretch>
            <a:fillRect/>
          </a:stretch>
        </p:blipFill>
        <p:spPr>
          <a:xfrm>
            <a:off x="5727700" y="3881120"/>
            <a:ext cx="6373495" cy="2856865"/>
          </a:xfrm>
        </p:spPr>
      </p:pic>
      <p:sp>
        <p:nvSpPr>
          <p:cNvPr id="6" name="橢圓 5"/>
          <p:cNvSpPr/>
          <p:nvPr/>
        </p:nvSpPr>
        <p:spPr>
          <a:xfrm>
            <a:off x="432435" y="2185670"/>
            <a:ext cx="739775" cy="43942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1685017" y="2513787"/>
            <a:ext cx="29260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點選登出，則顯示登出畫面</a:t>
            </a:r>
            <a:endParaRPr lang="zh-TW" altLang="en-US" dirty="0"/>
          </a:p>
        </p:txBody>
      </p:sp>
      <p:cxnSp>
        <p:nvCxnSpPr>
          <p:cNvPr id="4" name="直線單箭頭接點 3"/>
          <p:cNvCxnSpPr/>
          <p:nvPr/>
        </p:nvCxnSpPr>
        <p:spPr>
          <a:xfrm>
            <a:off x="1101090" y="2879725"/>
            <a:ext cx="4559935" cy="1618615"/>
          </a:xfrm>
          <a:prstGeom prst="straightConnector1">
            <a:avLst/>
          </a:prstGeom>
          <a:ln w="28575">
            <a:solidFill>
              <a:srgbClr val="FF0000"/>
            </a:solidFill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20420" y="33115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Thanks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sym typeface="+mn-ea"/>
              </a:rPr>
              <a:t>使用軟體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  <a:sym typeface="+mn-ea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編輯器：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Apache-NetBeans ver. 15 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需求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Java SDK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ver.17)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網頁伺服器：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XAMPP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ver. 8.0.19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資料庫：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MySQL ver. 8.0.31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ChangeAspect="1"/>
          </p:cNvPicPr>
          <p:nvPr>
            <p:ph idx="1"/>
          </p:nvPr>
        </p:nvPicPr>
        <p:blipFill>
          <a:blip r:embed="rId1"/>
          <a:srcRect t="12899" b="5633"/>
          <a:stretch>
            <a:fillRect/>
          </a:stretch>
        </p:blipFill>
        <p:spPr>
          <a:xfrm>
            <a:off x="2228215" y="2386965"/>
            <a:ext cx="7735570" cy="35452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首頁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10" name="橢圓 9"/>
          <p:cNvSpPr/>
          <p:nvPr/>
        </p:nvSpPr>
        <p:spPr>
          <a:xfrm>
            <a:off x="2583623" y="3076668"/>
            <a:ext cx="746620" cy="53689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3638358" y="3160450"/>
            <a:ext cx="1338828" cy="369332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登入</a:t>
            </a:r>
            <a:r>
              <a:rPr lang="zh-TW" altLang="en-US" dirty="0"/>
              <a:t>及註冊</a:t>
            </a:r>
            <a:endParaRPr lang="zh-TW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ChangeAspect="1"/>
          </p:cNvPicPr>
          <p:nvPr>
            <p:ph idx="1"/>
          </p:nvPr>
        </p:nvPicPr>
        <p:blipFill>
          <a:blip r:embed="rId1"/>
          <a:srcRect t="14111" b="6858"/>
          <a:stretch>
            <a:fillRect/>
          </a:stretch>
        </p:blipFill>
        <p:spPr>
          <a:xfrm>
            <a:off x="2227580" y="2439670"/>
            <a:ext cx="7735570" cy="343916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註冊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6" name="橢圓 5"/>
          <p:cNvSpPr/>
          <p:nvPr/>
        </p:nvSpPr>
        <p:spPr>
          <a:xfrm>
            <a:off x="1831975" y="2402205"/>
            <a:ext cx="2049780" cy="178054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4382850" y="3191067"/>
            <a:ext cx="1338828" cy="369332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/>
              <a:t>使用者註冊</a:t>
            </a:r>
            <a:endParaRPr lang="zh-TW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ChangeAspect="1"/>
          </p:cNvPicPr>
          <p:nvPr>
            <p:ph idx="1"/>
          </p:nvPr>
        </p:nvPicPr>
        <p:blipFill>
          <a:blip r:embed="rId1"/>
          <a:srcRect t="15322" b="8668"/>
          <a:stretch>
            <a:fillRect/>
          </a:stretch>
        </p:blipFill>
        <p:spPr>
          <a:xfrm>
            <a:off x="2228215" y="2509520"/>
            <a:ext cx="7735570" cy="330771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註冊失敗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6" name="橢圓 5"/>
          <p:cNvSpPr/>
          <p:nvPr/>
        </p:nvSpPr>
        <p:spPr>
          <a:xfrm>
            <a:off x="1831975" y="2402205"/>
            <a:ext cx="2058670" cy="195516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4382850" y="3191067"/>
            <a:ext cx="17830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/>
              <a:t>使用者註冊失敗</a:t>
            </a:r>
            <a:endParaRPr lang="zh-TW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註冊成功跳轉首頁再進行登入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7" name="內容版面配置區 6"/>
          <p:cNvPicPr>
            <a:picLocks noChangeAspect="1"/>
          </p:cNvPicPr>
          <p:nvPr>
            <p:ph idx="1"/>
          </p:nvPr>
        </p:nvPicPr>
        <p:blipFill>
          <a:blip r:embed="rId1"/>
          <a:srcRect t="13702" b="6654"/>
          <a:stretch>
            <a:fillRect/>
          </a:stretch>
        </p:blipFill>
        <p:spPr>
          <a:xfrm>
            <a:off x="2227580" y="2421890"/>
            <a:ext cx="7735570" cy="34658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ChangeAspect="1"/>
          </p:cNvPicPr>
          <p:nvPr>
            <p:ph idx="1"/>
          </p:nvPr>
        </p:nvPicPr>
        <p:blipFill>
          <a:blip r:embed="rId1"/>
          <a:srcRect t="14280" b="6176"/>
          <a:stretch>
            <a:fillRect/>
          </a:stretch>
        </p:blipFill>
        <p:spPr>
          <a:xfrm>
            <a:off x="1899920" y="2339975"/>
            <a:ext cx="8077835" cy="361505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登入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6" name="橢圓 5"/>
          <p:cNvSpPr/>
          <p:nvPr/>
        </p:nvSpPr>
        <p:spPr>
          <a:xfrm>
            <a:off x="1519555" y="2339975"/>
            <a:ext cx="1738630" cy="142176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3437617" y="3025597"/>
            <a:ext cx="1338828" cy="369332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使用者登入</a:t>
            </a:r>
            <a:endParaRPr lang="zh-TW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內容版面配置區 7"/>
          <p:cNvPicPr>
            <a:picLocks noChangeAspect="1"/>
          </p:cNvPicPr>
          <p:nvPr>
            <p:ph idx="1"/>
          </p:nvPr>
        </p:nvPicPr>
        <p:blipFill>
          <a:blip r:embed="rId1"/>
          <a:srcRect t="12695" b="5633"/>
          <a:stretch>
            <a:fillRect/>
          </a:stretch>
        </p:blipFill>
        <p:spPr>
          <a:xfrm>
            <a:off x="2227580" y="2378075"/>
            <a:ext cx="7735570" cy="355409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登入之後跳轉首頁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6" name="橢圓 5"/>
          <p:cNvSpPr/>
          <p:nvPr/>
        </p:nvSpPr>
        <p:spPr>
          <a:xfrm>
            <a:off x="2371090" y="3620770"/>
            <a:ext cx="1668780" cy="147383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4183107" y="3245942"/>
            <a:ext cx="49834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在首頁直接點選圖片或是文字及跳轉到產品頁面</a:t>
            </a:r>
            <a:endParaRPr lang="zh-TW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About</a:t>
            </a:r>
            <a:r>
              <a:rPr lang="en-US" altLang="zh-TW" dirty="0"/>
              <a:t>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Us</a:t>
            </a:r>
            <a:endParaRPr lang="zh-TW" altLang="en-US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4" name="內容版面配置區 3"/>
          <p:cNvPicPr>
            <a:picLocks noChangeAspect="1"/>
          </p:cNvPicPr>
          <p:nvPr>
            <p:ph idx="1"/>
          </p:nvPr>
        </p:nvPicPr>
        <p:blipFill>
          <a:blip r:embed="rId1"/>
          <a:srcRect t="13702" b="6245"/>
          <a:stretch>
            <a:fillRect/>
          </a:stretch>
        </p:blipFill>
        <p:spPr>
          <a:xfrm>
            <a:off x="2227580" y="2421890"/>
            <a:ext cx="7735570" cy="3483610"/>
          </a:xfrm>
          <a:prstGeom prst="rect">
            <a:avLst/>
          </a:prstGeom>
        </p:spPr>
      </p:pic>
      <p:sp>
        <p:nvSpPr>
          <p:cNvPr id="6" name="橢圓 5"/>
          <p:cNvSpPr/>
          <p:nvPr/>
        </p:nvSpPr>
        <p:spPr>
          <a:xfrm>
            <a:off x="3203575" y="2664460"/>
            <a:ext cx="800735" cy="50101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4191362" y="3042742"/>
            <a:ext cx="1097280" cy="365760"/>
          </a:xfrm>
          <a:prstGeom prst="rect">
            <a:avLst/>
          </a:prstGeom>
          <a:solidFill>
            <a:schemeClr val="bg1"/>
          </a:solidFill>
          <a:ln w="19050">
            <a:solidFill>
              <a:srgbClr val="FF0000"/>
            </a:solidFill>
          </a:ln>
        </p:spPr>
        <p:txBody>
          <a:bodyPr wrap="none" rtlCol="0">
            <a:spAutoFit/>
          </a:bodyPr>
          <a:p>
            <a:r>
              <a:rPr lang="zh-TW" altLang="en-US" dirty="0"/>
              <a:t>網站介紹</a:t>
            </a:r>
            <a:endParaRPr lang="zh-TW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</Words>
  <Application>WPS Presentation</Application>
  <PresentationFormat>寬螢幕</PresentationFormat>
  <Paragraphs>75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0" baseType="lpstr">
      <vt:lpstr>Arial</vt:lpstr>
      <vt:lpstr>新細明體</vt:lpstr>
      <vt:lpstr>Wingdings</vt:lpstr>
      <vt:lpstr>Times New Roman</vt:lpstr>
      <vt:lpstr>微軟正黑體</vt:lpstr>
      <vt:lpstr>Microsoft YaHei</vt:lpstr>
      <vt:lpstr>SimSun</vt:lpstr>
      <vt:lpstr>Arial Unicode MS</vt:lpstr>
      <vt:lpstr>新細明體</vt:lpstr>
      <vt:lpstr>Calibri Light</vt:lpstr>
      <vt:lpstr>Calibri</vt:lpstr>
      <vt:lpstr>Office 佈景主題</vt:lpstr>
      <vt:lpstr> 專案操作手冊</vt:lpstr>
      <vt:lpstr>PowerPoint 演示文稿</vt:lpstr>
      <vt:lpstr>首頁</vt:lpstr>
      <vt:lpstr>註冊</vt:lpstr>
      <vt:lpstr>註冊失敗</vt:lpstr>
      <vt:lpstr>註冊成功跳轉首頁再進行登入</vt:lpstr>
      <vt:lpstr>登入</vt:lpstr>
      <vt:lpstr>登入之後跳轉首頁</vt:lpstr>
      <vt:lpstr>About Us</vt:lpstr>
      <vt:lpstr>Products</vt:lpstr>
      <vt:lpstr>Products</vt:lpstr>
      <vt:lpstr>Products</vt:lpstr>
      <vt:lpstr>所有產品</vt:lpstr>
      <vt:lpstr>所有產品</vt:lpstr>
      <vt:lpstr>訂購單</vt:lpstr>
      <vt:lpstr>訂購成功</vt:lpstr>
      <vt:lpstr>登出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全端程式設計 專案操作手冊</dc:title>
  <dc:creator>user</dc:creator>
  <cp:lastModifiedBy>user</cp:lastModifiedBy>
  <cp:revision>17</cp:revision>
  <dcterms:created xsi:type="dcterms:W3CDTF">2022-12-15T05:03:00Z</dcterms:created>
  <dcterms:modified xsi:type="dcterms:W3CDTF">2022-12-26T13:28:40Z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1028-10.8.0.6003</vt:lpwstr>
  </property>
</Properties>
</file>

<file path=docProps/thumbnail.jpeg>
</file>